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25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3019-AFE6-499D-A4FC-B408CFE7E31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диагностической работы по русскому языку в 11-х классах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27 октября 2015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по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3" y="1412767"/>
          <a:ext cx="8280916" cy="4426357"/>
        </p:xfrm>
        <a:graphic>
          <a:graphicData uri="http://schemas.openxmlformats.org/drawingml/2006/table">
            <a:tbl>
              <a:tblPr/>
              <a:tblGrid>
                <a:gridCol w="724345"/>
                <a:gridCol w="2550297"/>
                <a:gridCol w="757233"/>
                <a:gridCol w="857256"/>
                <a:gridCol w="1071570"/>
                <a:gridCol w="808048"/>
                <a:gridCol w="1512167"/>
              </a:tblGrid>
              <a:tr h="2738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учеников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балл 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 выполнения задания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участвовали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справились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19,85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(4,75)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17,3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      88  </a:t>
                      </a:r>
                      <a:r>
                        <a:rPr lang="ru-RU" dirty="0" smtClean="0"/>
                        <a:t>(4,2)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65.44 (3,6)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17,6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?     </a:t>
                      </a:r>
                      <a:r>
                        <a:rPr lang="ru-RU" dirty="0" smtClean="0"/>
                        <a:t>(4,35)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66,7(4,6)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Мещеринская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60,6(3)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77,3(4,3)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36,4 (2,5)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75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70(93%)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68(97%)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65,74(3,9)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 и уровень обученности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7" y="1124744"/>
          <a:ext cx="8568952" cy="3624628"/>
        </p:xfrm>
        <a:graphic>
          <a:graphicData uri="http://schemas.openxmlformats.org/drawingml/2006/table">
            <a:tbl>
              <a:tblPr/>
              <a:tblGrid>
                <a:gridCol w="738702"/>
                <a:gridCol w="3250293"/>
                <a:gridCol w="2279436"/>
                <a:gridCol w="2300521"/>
              </a:tblGrid>
              <a:tr h="683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знаний,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95,8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95.8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87,5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Мещеринская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93.22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3208</TotalTime>
  <Words>217</Words>
  <Application>Microsoft Office PowerPoint</Application>
  <PresentationFormat>Экран (4:3)</PresentationFormat>
  <Paragraphs>114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диагностической работы по русскому языку в 11-х классах Плавского района    </vt:lpstr>
      <vt:lpstr>Средний балл по ОУ</vt:lpstr>
      <vt:lpstr>Качество знаний и уровень обученности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диагностической работы по математике в 11-х классах Плавского района</dc:title>
  <dc:creator>Катя</dc:creator>
  <cp:lastModifiedBy>Людмила Вячеславовна</cp:lastModifiedBy>
  <cp:revision>300</cp:revision>
  <dcterms:created xsi:type="dcterms:W3CDTF">2013-01-09T08:17:17Z</dcterms:created>
  <dcterms:modified xsi:type="dcterms:W3CDTF">2015-10-29T09:38:40Z</dcterms:modified>
</cp:coreProperties>
</file>